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4306B6-9190-44C2-975B-05AE0399D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AA3A618-3847-494D-849F-C59CD438C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CBCB02-69AC-406D-9703-298C75388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61B252-AC54-40AC-A67F-33787AF18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B91E2D-40C1-4B41-A7D2-2420FAF7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2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F6C71B-0FDC-441E-A846-B0994A1B5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E4D97CB-8EED-4FD5-9979-E872285D7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5736E7-331A-4F31-B96D-9C7A1FC11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A0A425-F4B7-4A23-A61C-5AFAC5CC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AF182C-810A-4B8E-8D66-AF8944B3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0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9CDCBDC-4884-421D-8809-EE2FE44C12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371B6D7-A082-48FA-9B50-66A11F18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0F095A-5310-4B35-933A-00048F922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AE24F7-4ACB-4883-840E-55BEE52F1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B1539B-D972-4D77-924C-B2CED5A8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7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172B5C-E302-4572-BBEF-3C9D45BA3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41055B-9723-4ADD-87F8-6A9D200FE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E19513-27B7-47A7-9C2C-1D0EA54C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C7BBFF9-E730-4213-AA59-E405E594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10E8C9-4A5A-4A02-AA6C-03354CE4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8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5B35D4-FC50-46E9-AFF1-BB39B5030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5EF24D-6074-4B17-956D-9BB75D27C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91847B-F0E6-48F7-915B-0F455E5B9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C7CCF7-5450-437A-91FC-2857E6571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05626A-E1D9-4642-BF24-DEBE4AA1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87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65C5C-0202-4617-BDCC-F54BEFCF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206D88-5AB7-4AB4-9E7B-118BDBEA98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08106-0BED-4CF7-A004-64A5A37CC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9C5D52C-B2C0-4E09-832E-F4FED7FB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A90D0DD-D2FE-4925-AD11-3BBDF5C70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B8D303-E5D0-4387-91BD-AE5068B8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2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76484E-9B71-4C94-942D-24AC16227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352B99-9C80-43B5-89C7-F560D7167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B9EBC11-DA36-4E1A-883E-05F17C9C2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9C16610-6F5F-4E48-93B3-01E8A88CA7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1D4358-7265-489D-B8AB-F28076495E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BC45576-7E15-45F3-AC5B-1ABDF636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19C9B1B-996A-47CF-B994-EEDE69A1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279058-12C2-4039-A2E3-D053DD6C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6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07CE50-1DE3-4788-820B-F0F3AECE3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8A1D5A8-B787-4A95-A2C7-56BC46E70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8F5472B-888E-4F0E-A359-EB0C97EF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52D71AA-C9CE-4755-A21E-8E76346F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FAEAFD-37E8-4424-9DD9-44C2BD671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DF5B380-60DD-4FA1-9AC9-50DA20B2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59632CB-CDAE-4B25-83EE-900EB0123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D53926-DE48-472A-9DE2-D42907C2F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DD2592-B6B2-4547-B42F-F283E82B1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EDB4D95-8B2A-4D1A-9406-9862E0194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B98462-7DFB-49FB-8E6B-5AE47551B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394003E-9EE4-430A-AD06-E6B2CE534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315875-2017-49E8-9B2F-1F4BCDDE7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1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0DBDE1-2FE2-40B0-89CE-3788CDBC5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BE6DC46-4A67-4811-8035-0FC055ED5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F667ABF-C651-4EE2-8065-65F2664D1E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B7BFA75-5571-4882-BA72-D25C8E9A7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C60EF6-98F5-4DCE-977B-4A2EC33CC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68987A3-FA2B-4DBD-9383-8526F9101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102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FBAC1CE-2CCB-405C-982B-2A779D4C3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7D6DBB4-6BBF-42A5-A7B4-AAE16F1081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3D22B5-AFD9-4068-8CED-1DDC72F140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F43B9-7905-4C77-A856-C688CB759361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0A902E-69A6-4757-92F7-6945AE4F4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1DAC7E-199C-4A7C-AD31-14DA48C90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9E9FA-2FC5-4B63-82B0-5FA00DB65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1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CD2809-2116-493C-B7BF-EBD354B06A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82EC42-12C9-45C7-981F-EDD305C482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14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asdf</dc:creator>
  <cp:lastModifiedBy>asdf</cp:lastModifiedBy>
  <cp:revision>1</cp:revision>
  <dcterms:created xsi:type="dcterms:W3CDTF">2017-10-02T10:55:58Z</dcterms:created>
  <dcterms:modified xsi:type="dcterms:W3CDTF">2017-10-02T10:56:03Z</dcterms:modified>
</cp:coreProperties>
</file>