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D4306B6-9190-44C2-975B-05AE0399D23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en-US"/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0AA3A618-3847-494D-849F-C59CD438C64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  <a:endParaRPr lang="en-US"/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3CBCB02-69AC-406D-9703-298C75388E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3A61B252-AC54-40AC-A67F-33787AF18C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5B91E2D-40C1-4B41-A7D2-2420FAF789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31270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FF6C71B-0FDC-441E-A846-B0994A1B5F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/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5E4D97CB-8EED-4FD5-9979-E872285D7D3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/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45736E7-331A-4F31-B96D-9C7A1FC11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DA0A425-F4B7-4A23-A61C-5AFAC5CCEC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C1AF182C-810A-4B8E-8D66-AF8944B3A2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8108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39CDCBDC-4884-421D-8809-EE2FE44C122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en-US"/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C371B6D7-A082-48FA-9B50-66A11F18DA8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/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00F095A-5310-4B35-933A-00048F9226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5AE24F7-4ACB-4883-840E-55BEE52F1E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6CB1539B-D972-4D77-924C-B2CED5A8F7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64727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B172B5C-E302-4572-BBEF-3C9D45BA3C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/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841055B-9723-4ADD-87F8-6A9D200FEBF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/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CE19513-27B7-47A7-9C2C-1D0EA54C38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9C7BBFF9-E730-4213-AA59-E405E594D3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910E8C9-4A5A-4A02-AA6C-03354CE472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23817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85B35D4-FC50-46E9-AFF1-BB39B5030D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en-US"/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915EF24D-6074-4B17-956D-9BB75D27C4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691847B-F0E6-48F7-915B-0F455E5B95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0C7CCF7-5450-437A-91FC-2857E65715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405626A-E1D9-4642-BF24-DEBE4AA19D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48783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7F65C5C-0202-4617-BDCC-F54BEFCF8C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/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5F206D88-5AB7-4AB4-9E7B-118BDBEA982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/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E6D08106-0BED-4CF7-A004-64A5A37CCB2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/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D9C5D52C-B2C0-4E09-832E-F4FED7FBC9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2A90D0DD-D2FE-4925-AD11-3BBDF5C70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17B8D303-E5D0-4387-91BD-AE5068B8F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02287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F876484E-9B71-4C94-942D-24AC16227D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en-US"/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2352B99-9C80-43B5-89C7-F560D7167D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4B9EBC11-DA36-4E1A-883E-05F17C9C21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/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99C16610-6F5F-4E48-93B3-01E8A88CA70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851D4358-7265-489D-B8AB-F28076495E9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/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0BC45576-7E15-45F3-AC5B-1ABDF6367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D19C9B1B-996A-47CF-B994-EEDE69A15D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98279058-12C2-4039-A2E3-D053DD6CD7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16628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307CE50-1DE3-4788-820B-F0F3AECE3C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/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F8A1D5A8-B787-4A95-A2C7-56BC46E707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18F5472B-888E-4F0E-A359-EB0C97EF38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A52D71AA-C9CE-4755-A21E-8E76346FA1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19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86FAEAFD-37E8-4424-9DD9-44C2BD6719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DDF5B380-60DD-4FA1-9AC9-50DA20B2BA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B59632CB-CDAE-4B25-83EE-900EB0123D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245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6D53926-DE48-472A-9DE2-D42907C2F5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en-US"/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52DD2592-B6B2-4547-B42F-F283E82B1A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5EDB4D95-8B2A-4D1A-9406-9862E019400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13B98462-7DFB-49FB-8E6B-5AE47551B7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9394003E-9EE4-430A-AD06-E6B2CE5345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EB315875-2017-49E8-9B2F-1F4BCDDE7C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91153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A0DBDE1-2FE2-40B0-89CE-3788CDBC52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en-US"/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DBE6DC46-4A67-4811-8035-0FC055ED5D9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EF667ABF-C651-4EE2-8065-65F2664D1EC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4B7BFA75-5571-4882-BA72-D25C8E9A79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E9C60EF6-98F5-4DCE-977B-4A2EC33CC5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268987A3-FA2B-4DBD-9383-8526F9101D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81020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8FBAC1CE-2CCB-405C-982B-2A779D4C3F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en-US"/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77D6DBB4-6BBF-42A5-A7B4-AAE16F1081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/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83D22B5-AFD9-4068-8CED-1DDC72F140A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CF43B9-7905-4C77-A856-C688CB759361}" type="datetimeFigureOut">
              <a:rPr lang="en-US" smtClean="0"/>
              <a:t>10/2/2017</a:t>
            </a:fld>
            <a:endParaRPr 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7A0A902E-69A6-4757-92F7-6945AE4F480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4E1DAC7E-199C-4A7C-AD31-14DA48C904F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49E9FA-2FC5-4B63-82B0-5FA00DB65C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15138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2CD2809-2116-493C-B7BF-EBD354B06AA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0182EC42-12C9-45C7-981F-EDD305C482B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30145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7" baseType="lpstr">
      <vt:lpstr>等线</vt:lpstr>
      <vt:lpstr>等线 Light</vt:lpstr>
      <vt:lpstr>Arial</vt:lpstr>
      <vt:lpstr>Calibri</vt:lpstr>
      <vt:lpstr>Calibri Light</vt:lpstr>
      <vt:lpstr>Office 主题​​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asdf</dc:creator>
  <cp:lastModifiedBy>asdf</cp:lastModifiedBy>
  <cp:revision>1</cp:revision>
  <dcterms:created xsi:type="dcterms:W3CDTF">2017-10-02T10:55:58Z</dcterms:created>
  <dcterms:modified xsi:type="dcterms:W3CDTF">2017-10-02T10:56:03Z</dcterms:modified>
</cp:coreProperties>
</file>

<file path=docProps/thumbnail.jpeg>
</file>